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sldIdLst>
    <p:sldId id="256" r:id="rId5"/>
  </p:sldIdLst>
  <p:sldSz cx="82296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8" autoAdjust="0"/>
    <p:restoredTop sz="94660"/>
  </p:normalViewPr>
  <p:slideViewPr>
    <p:cSldViewPr snapToGrid="0">
      <p:cViewPr>
        <p:scale>
          <a:sx n="66" d="100"/>
          <a:sy n="66" d="100"/>
        </p:scale>
        <p:origin x="77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646133"/>
            <a:ext cx="6995160" cy="3501813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282989"/>
            <a:ext cx="6172200" cy="2428451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626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91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535517"/>
            <a:ext cx="1774508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535517"/>
            <a:ext cx="5220653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776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95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2507618"/>
            <a:ext cx="7098030" cy="4184014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6731215"/>
            <a:ext cx="7098030" cy="2200274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/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14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2677584"/>
            <a:ext cx="349758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2677584"/>
            <a:ext cx="349758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772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535519"/>
            <a:ext cx="7098030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2465706"/>
            <a:ext cx="3481506" cy="120840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3674110"/>
            <a:ext cx="3481506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2465706"/>
            <a:ext cx="3498652" cy="120840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3674110"/>
            <a:ext cx="349865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60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21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95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670560"/>
            <a:ext cx="2654260" cy="234696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1448226"/>
            <a:ext cx="4166235" cy="7147983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3017520"/>
            <a:ext cx="2654260" cy="5590329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56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670560"/>
            <a:ext cx="2654260" cy="234696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1448226"/>
            <a:ext cx="4166235" cy="7147983"/>
          </a:xfrm>
        </p:spPr>
        <p:txBody>
          <a:bodyPr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3017520"/>
            <a:ext cx="2654260" cy="5590329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787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535519"/>
            <a:ext cx="709803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2677584"/>
            <a:ext cx="709803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9322649"/>
            <a:ext cx="18516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33027-E24C-4AAE-81F3-A029982B4BA8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9322649"/>
            <a:ext cx="27774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9322649"/>
            <a:ext cx="18516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B7DF5-72BC-46A8-B74E-9D6ED630B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67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1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microsoft.com/office/2007/relationships/hdphoto" Target="../media/hdphoto3.wdp"/><Relationship Id="rId17" Type="http://schemas.openxmlformats.org/officeDocument/2006/relationships/image" Target="../media/image11.png"/><Relationship Id="rId2" Type="http://schemas.openxmlformats.org/officeDocument/2006/relationships/image" Target="../media/image1.tiff"/><Relationship Id="rId16" Type="http://schemas.microsoft.com/office/2007/relationships/hdphoto" Target="../media/hdphoto5.wdp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5" Type="http://schemas.openxmlformats.org/officeDocument/2006/relationships/image" Target="../media/image10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Relationship Id="rId1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A9A8CD47-E5FC-4CD2-8D24-4F7D940C17FC}"/>
              </a:ext>
            </a:extLst>
          </p:cNvPr>
          <p:cNvGrpSpPr/>
          <p:nvPr/>
        </p:nvGrpSpPr>
        <p:grpSpPr>
          <a:xfrm>
            <a:off x="423576" y="664656"/>
            <a:ext cx="7382448" cy="8729087"/>
            <a:chOff x="2386341" y="1239540"/>
            <a:chExt cx="7382448" cy="8729087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49A01D41-1909-48E0-9302-CDECD28724CF}"/>
                </a:ext>
              </a:extLst>
            </p:cNvPr>
            <p:cNvGrpSpPr/>
            <p:nvPr/>
          </p:nvGrpSpPr>
          <p:grpSpPr>
            <a:xfrm>
              <a:off x="2386341" y="1239540"/>
              <a:ext cx="7382448" cy="8729087"/>
              <a:chOff x="2642363" y="1506240"/>
              <a:chExt cx="7382448" cy="8729087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9C69D807-A4DD-454C-A94D-40BE1C0FEBBB}"/>
                  </a:ext>
                </a:extLst>
              </p:cNvPr>
              <p:cNvSpPr/>
              <p:nvPr/>
            </p:nvSpPr>
            <p:spPr>
              <a:xfrm>
                <a:off x="2695045" y="1690691"/>
                <a:ext cx="7329766" cy="8544636"/>
              </a:xfrm>
              <a:prstGeom prst="rect">
                <a:avLst/>
              </a:prstGeom>
              <a:solidFill>
                <a:schemeClr val="bg1"/>
              </a:solidFill>
              <a:ln w="57150"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110" name="Picture 109">
                <a:extLst>
                  <a:ext uri="{FF2B5EF4-FFF2-40B4-BE49-F238E27FC236}">
                    <a16:creationId xmlns:a16="http://schemas.microsoft.com/office/drawing/2014/main" id="{4D1F8C73-CD21-46F8-A704-8784CB3E9BF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00" t="4936" r="8004"/>
              <a:stretch/>
            </p:blipFill>
            <p:spPr>
              <a:xfrm>
                <a:off x="3139670" y="6492872"/>
                <a:ext cx="6801909" cy="3668380"/>
              </a:xfrm>
              <a:prstGeom prst="rect">
                <a:avLst/>
              </a:prstGeom>
              <a:ln w="57150">
                <a:noFill/>
              </a:ln>
            </p:spPr>
          </p:pic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5F2110EC-EB1D-4A0A-8600-3BF449BD5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95045" y="6407310"/>
                <a:ext cx="7329766" cy="0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36D3B921-73ED-44F0-8B46-E7B364E529FF}"/>
                  </a:ext>
                </a:extLst>
              </p:cNvPr>
              <p:cNvSpPr/>
              <p:nvPr/>
            </p:nvSpPr>
            <p:spPr>
              <a:xfrm>
                <a:off x="2651763" y="1506240"/>
                <a:ext cx="68480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344DC59A-9011-4FBD-A11D-5B0581BF9928}"/>
                  </a:ext>
                </a:extLst>
              </p:cNvPr>
              <p:cNvSpPr/>
              <p:nvPr/>
            </p:nvSpPr>
            <p:spPr>
              <a:xfrm>
                <a:off x="5022374" y="1506240"/>
                <a:ext cx="646332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F5A3F0CB-924B-46C6-8F67-9FA72C110AD9}"/>
                  </a:ext>
                </a:extLst>
              </p:cNvPr>
              <p:cNvSpPr/>
              <p:nvPr/>
            </p:nvSpPr>
            <p:spPr>
              <a:xfrm>
                <a:off x="5227528" y="3942308"/>
                <a:ext cx="607860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73D7B49B-21E6-431C-BE97-3DC8704DEB09}"/>
                  </a:ext>
                </a:extLst>
              </p:cNvPr>
              <p:cNvSpPr/>
              <p:nvPr/>
            </p:nvSpPr>
            <p:spPr>
              <a:xfrm>
                <a:off x="2663787" y="6322111"/>
                <a:ext cx="684803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</a:p>
            </p:txBody>
          </p:sp>
          <p:pic>
            <p:nvPicPr>
              <p:cNvPr id="116" name="Picture 115">
                <a:extLst>
                  <a:ext uri="{FF2B5EF4-FFF2-40B4-BE49-F238E27FC236}">
                    <a16:creationId xmlns:a16="http://schemas.microsoft.com/office/drawing/2014/main" id="{C4B2887D-4E69-455D-BCEF-1D5F37A7A4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051" b="89980" l="9965" r="89996">
                            <a14:foregroundMark x1="55350" y1="9051" x2="55350" y2="9051"/>
                            <a14:foregroundMark x1="73078" y1="63556" x2="70954" y2="3183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173" t="8155" r="12338" b="13010"/>
              <a:stretch/>
            </p:blipFill>
            <p:spPr>
              <a:xfrm>
                <a:off x="2785692" y="1781752"/>
                <a:ext cx="2243515" cy="2239837"/>
              </a:xfrm>
              <a:prstGeom prst="rect">
                <a:avLst/>
              </a:prstGeom>
            </p:spPr>
          </p:pic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13A62768-2D03-4B65-A0DF-A175034834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01456" y="4051655"/>
                <a:ext cx="7323355" cy="0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EE3EB345-E95D-4261-8067-3616F89B6B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65486" y="1690691"/>
                <a:ext cx="0" cy="4716619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4AE2EEF8-14A7-4BE4-8EA8-7D6C7BE6A5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41772" y="1690691"/>
                <a:ext cx="0" cy="4716619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120" name="Picture 119" descr="A picture containing icon&#10;&#10;Description automatically generated">
                <a:extLst>
                  <a:ext uri="{FF2B5EF4-FFF2-40B4-BE49-F238E27FC236}">
                    <a16:creationId xmlns:a16="http://schemas.microsoft.com/office/drawing/2014/main" id="{AADA9B38-0983-4947-A6F5-7E3A1EF646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414" b="89980" l="9965" r="89996">
                            <a14:foregroundMark x1="55350" y1="9414" x2="55350" y2="941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297" t="8139" r="12090" b="13027"/>
              <a:stretch/>
            </p:blipFill>
            <p:spPr>
              <a:xfrm>
                <a:off x="5357115" y="1795764"/>
                <a:ext cx="2219079" cy="2211815"/>
              </a:xfrm>
              <a:prstGeom prst="rect">
                <a:avLst/>
              </a:prstGeom>
            </p:spPr>
          </p:pic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2AA13EF6-B2F0-48EF-BAD1-2EDA4D28186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7742211" y="1785166"/>
                <a:ext cx="2182159" cy="2211815"/>
              </a:xfrm>
              <a:prstGeom prst="rect">
                <a:avLst/>
              </a:prstGeom>
            </p:spPr>
          </p:pic>
          <p:pic>
            <p:nvPicPr>
              <p:cNvPr id="122" name="Picture 121">
                <a:extLst>
                  <a:ext uri="{FF2B5EF4-FFF2-40B4-BE49-F238E27FC236}">
                    <a16:creationId xmlns:a16="http://schemas.microsoft.com/office/drawing/2014/main" id="{37350205-F749-4EA3-98B9-C171F5BDA4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343578" y="4131396"/>
                <a:ext cx="2119381" cy="2211815"/>
              </a:xfrm>
              <a:prstGeom prst="rect">
                <a:avLst/>
              </a:prstGeom>
            </p:spPr>
          </p:pic>
          <p:pic>
            <p:nvPicPr>
              <p:cNvPr id="123" name="Picture 122">
                <a:extLst>
                  <a:ext uri="{FF2B5EF4-FFF2-40B4-BE49-F238E27FC236}">
                    <a16:creationId xmlns:a16="http://schemas.microsoft.com/office/drawing/2014/main" id="{DA4D2293-0E4F-4BA0-A6E5-F550E86180D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7741050" y="4131396"/>
                <a:ext cx="2206822" cy="2211815"/>
              </a:xfrm>
              <a:prstGeom prst="rect">
                <a:avLst/>
              </a:prstGeom>
            </p:spPr>
          </p:pic>
          <p:pic>
            <p:nvPicPr>
              <p:cNvPr id="124" name="Picture 123">
                <a:extLst>
                  <a:ext uri="{FF2B5EF4-FFF2-40B4-BE49-F238E27FC236}">
                    <a16:creationId xmlns:a16="http://schemas.microsoft.com/office/drawing/2014/main" id="{5EDE7197-9E87-49EA-A0B9-99F649A530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795175" y="4163084"/>
                <a:ext cx="2119381" cy="2128960"/>
              </a:xfrm>
              <a:prstGeom prst="rect">
                <a:avLst/>
              </a:prstGeom>
            </p:spPr>
          </p:pic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BAB9CE5B-6EAC-4F7F-914F-24135E946BF4}"/>
                  </a:ext>
                </a:extLst>
              </p:cNvPr>
              <p:cNvSpPr/>
              <p:nvPr/>
            </p:nvSpPr>
            <p:spPr>
              <a:xfrm>
                <a:off x="2642363" y="3942308"/>
                <a:ext cx="68480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F044CD95-3CC9-40CA-9FC9-0028F8EEEA25}"/>
                  </a:ext>
                </a:extLst>
              </p:cNvPr>
              <p:cNvSpPr/>
              <p:nvPr/>
            </p:nvSpPr>
            <p:spPr>
              <a:xfrm>
                <a:off x="7645654" y="3942308"/>
                <a:ext cx="569388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7E5D7313-D276-4AFA-A000-60BDBC724C5D}"/>
                  </a:ext>
                </a:extLst>
              </p:cNvPr>
              <p:cNvSpPr/>
              <p:nvPr/>
            </p:nvSpPr>
            <p:spPr>
              <a:xfrm>
                <a:off x="7636837" y="1506240"/>
                <a:ext cx="646332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</a:p>
            </p:txBody>
          </p:sp>
        </p:grp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ADFAE3A0-CF23-49FB-B9CF-851B55D391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52801" y="8380998"/>
              <a:ext cx="167836" cy="699502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8C8FD739-A84C-4922-B010-AB2250FB14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63794" y="7398792"/>
              <a:ext cx="174370" cy="72673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BFBA2EE3-BE51-451C-852B-5F73DE9C43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10309" y="6517076"/>
              <a:ext cx="15892" cy="116520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AD87E9C1-A9EC-4368-8424-E1193ED87604}"/>
                </a:ext>
              </a:extLst>
            </p:cNvPr>
            <p:cNvCxnSpPr>
              <a:cxnSpLocks/>
            </p:cNvCxnSpPr>
            <p:nvPr/>
          </p:nvCxnSpPr>
          <p:spPr>
            <a:xfrm>
              <a:off x="7777953" y="7373308"/>
              <a:ext cx="206713" cy="64269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F97B950A-7D69-47D1-93A6-005DFD6307EA}"/>
                </a:ext>
              </a:extLst>
            </p:cNvPr>
            <p:cNvCxnSpPr>
              <a:cxnSpLocks/>
            </p:cNvCxnSpPr>
            <p:nvPr/>
          </p:nvCxnSpPr>
          <p:spPr>
            <a:xfrm>
              <a:off x="9313684" y="8380998"/>
              <a:ext cx="214973" cy="66837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4" name="Picture 103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578F3E16-BA17-430C-9922-127B3B1B32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7198" b="89972" l="9986" r="89979">
                          <a14:foregroundMark x1="47351" y1="9139" x2="56371" y2="8492"/>
                          <a14:foregroundMark x1="56371" y1="8492" x2="62706" y2="9341"/>
                          <a14:foregroundMark x1="58912" y1="7400" x2="54724" y2="71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04" t="4931" r="12065" b="8108"/>
            <a:stretch/>
          </p:blipFill>
          <p:spPr>
            <a:xfrm>
              <a:off x="5855910" y="7699135"/>
              <a:ext cx="1028085" cy="1042011"/>
            </a:xfrm>
            <a:prstGeom prst="rect">
              <a:avLst/>
            </a:prstGeom>
          </p:spPr>
        </p:pic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1EFCB949-A733-4A90-B79D-9FC9B23484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7273" b="89980" l="9975" r="89989">
                          <a14:foregroundMark x1="52127" y1="7273" x2="52127" y2="72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519" t="4410" r="11815" b="8699"/>
            <a:stretch/>
          </p:blipFill>
          <p:spPr>
            <a:xfrm>
              <a:off x="3328859" y="7417224"/>
              <a:ext cx="1038871" cy="1042011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304C5F47-31AC-4AA9-A479-74CEC5DB24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7838" b="86586" l="14659" r="85735">
                          <a14:foregroundMark x1="17948" y1="59152" x2="49589" y2="17414"/>
                          <a14:foregroundMark x1="49589" y1="17414" x2="77869" y2="62061"/>
                          <a14:foregroundMark x1="77869" y1="62061" x2="62853" y2="82424"/>
                          <a14:foregroundMark x1="14694" y1="50505" x2="14694" y2="50505"/>
                          <a14:foregroundMark x1="61494" y1="86626" x2="61494" y2="86626"/>
                          <a14:foregroundMark x1="80229" y1="59677" x2="82338" y2="59677"/>
                          <a14:foregroundMark x1="83947" y1="60202" x2="85806" y2="60202"/>
                          <a14:foregroundMark x1="62388" y1="14667" x2="57311" y2="10465"/>
                          <a14:foregroundMark x1="55238" y1="7838" x2="55238" y2="783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31" t="3403" r="12504" b="8137"/>
            <a:stretch/>
          </p:blipFill>
          <p:spPr>
            <a:xfrm>
              <a:off x="4512210" y="6345963"/>
              <a:ext cx="997780" cy="1042010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811BFFAC-3184-4381-9E31-5FDE400290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21301" y="6331296"/>
              <a:ext cx="999356" cy="1042011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B056CB94-23E1-4F45-B621-84D9DE1B37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469006" y="7334500"/>
              <a:ext cx="1028085" cy="10341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8701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5237A54D4FDA42A7B2C6819DBE523D" ma:contentTypeVersion="2" ma:contentTypeDescription="Create a new document." ma:contentTypeScope="" ma:versionID="ecafdfe38ac21d70725e48b5a17da47c">
  <xsd:schema xmlns:xsd="http://www.w3.org/2001/XMLSchema" xmlns:xs="http://www.w3.org/2001/XMLSchema" xmlns:p="http://schemas.microsoft.com/office/2006/metadata/properties" xmlns:ns3="f677aed2-aae9-4c7a-afad-d37a724630d4" targetNamespace="http://schemas.microsoft.com/office/2006/metadata/properties" ma:root="true" ma:fieldsID="594f9078d35b25c6a0572c6f4fe7aae6" ns3:_="">
    <xsd:import namespace="f677aed2-aae9-4c7a-afad-d37a724630d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77aed2-aae9-4c7a-afad-d37a724630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E44E0B0-0229-4BB0-8D7A-1E7390F6F6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77aed2-aae9-4c7a-afad-d37a724630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0A4956-AFAB-4074-A0B1-7D80FF0435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3925C1-F3CA-49E7-9508-02B676838E98}">
  <ds:schemaRefs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f677aed2-aae9-4c7a-afad-d37a724630d4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7</Words>
  <Application>Microsoft Office PowerPoint</Application>
  <PresentationFormat>Custom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Asad Mirza</dc:creator>
  <cp:lastModifiedBy>Asad Mirza</cp:lastModifiedBy>
  <cp:revision>1</cp:revision>
  <dcterms:created xsi:type="dcterms:W3CDTF">2021-02-06T02:27:54Z</dcterms:created>
  <dcterms:modified xsi:type="dcterms:W3CDTF">2021-02-06T02:31:23Z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0x010100E35237A54D4FDA42A7B2C6819DBE523D</vt:lpwstr>
  </property>
</Properties>
</file>

<file path=docProps/thumbnail.jpeg>
</file>